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7.png"/><Relationship Id="rId20" Type="http://schemas.openxmlformats.org/officeDocument/2006/relationships/image" Target="../media/image168.png"/><Relationship Id="rId21" Type="http://schemas.openxmlformats.org/officeDocument/2006/relationships/image" Target="../media/image169.png"/><Relationship Id="rId22" Type="http://schemas.openxmlformats.org/officeDocument/2006/relationships/image" Target="../media/image170.png"/><Relationship Id="rId23" Type="http://schemas.openxmlformats.org/officeDocument/2006/relationships/image" Target="../media/image171.png"/><Relationship Id="rId24" Type="http://schemas.openxmlformats.org/officeDocument/2006/relationships/image" Target="../media/image172.png"/><Relationship Id="rId25" Type="http://schemas.openxmlformats.org/officeDocument/2006/relationships/image" Target="../media/image173.png"/><Relationship Id="rId26" Type="http://schemas.openxmlformats.org/officeDocument/2006/relationships/image" Target="../media/image174.png"/><Relationship Id="rId27" Type="http://schemas.openxmlformats.org/officeDocument/2006/relationships/image" Target="../media/image175.png"/><Relationship Id="rId28" Type="http://schemas.openxmlformats.org/officeDocument/2006/relationships/image" Target="../media/image176.png"/><Relationship Id="rId29" Type="http://schemas.openxmlformats.org/officeDocument/2006/relationships/image" Target="../media/image177.png"/><Relationship Id="rId30" Type="http://schemas.openxmlformats.org/officeDocument/2006/relationships/image" Target="../media/image178.png"/><Relationship Id="rId31" Type="http://schemas.openxmlformats.org/officeDocument/2006/relationships/image" Target="../media/image179.png"/><Relationship Id="rId32" Type="http://schemas.openxmlformats.org/officeDocument/2006/relationships/image" Target="../media/image180.png"/><Relationship Id="rId33" Type="http://schemas.openxmlformats.org/officeDocument/2006/relationships/image" Target="../media/image181.png"/><Relationship Id="rId34" Type="http://schemas.openxmlformats.org/officeDocument/2006/relationships/image" Target="../media/image182.png"/><Relationship Id="rId35" Type="http://schemas.openxmlformats.org/officeDocument/2006/relationships/image" Target="../media/image183.png"/><Relationship Id="rId36" Type="http://schemas.openxmlformats.org/officeDocument/2006/relationships/image" Target="../media/image184.png"/><Relationship Id="rId37" Type="http://schemas.openxmlformats.org/officeDocument/2006/relationships/image" Target="../media/image185.png"/><Relationship Id="rId38" Type="http://schemas.openxmlformats.org/officeDocument/2006/relationships/image" Target="../media/image1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Relationship Id="rId23" Type="http://schemas.openxmlformats.org/officeDocument/2006/relationships/image" Target="../media/image208.png"/><Relationship Id="rId24" Type="http://schemas.openxmlformats.org/officeDocument/2006/relationships/image" Target="../media/image209.png"/><Relationship Id="rId25" Type="http://schemas.openxmlformats.org/officeDocument/2006/relationships/image" Target="../media/image210.png"/><Relationship Id="rId26" Type="http://schemas.openxmlformats.org/officeDocument/2006/relationships/image" Target="../media/image2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Relationship Id="rId23" Type="http://schemas.openxmlformats.org/officeDocument/2006/relationships/image" Target="../media/image233.png"/><Relationship Id="rId24" Type="http://schemas.openxmlformats.org/officeDocument/2006/relationships/image" Target="../media/image234.png"/><Relationship Id="rId25" Type="http://schemas.openxmlformats.org/officeDocument/2006/relationships/image" Target="../media/image235.png"/><Relationship Id="rId26" Type="http://schemas.openxmlformats.org/officeDocument/2006/relationships/image" Target="../media/image236.png"/><Relationship Id="rId27" Type="http://schemas.openxmlformats.org/officeDocument/2006/relationships/image" Target="../media/image237.png"/><Relationship Id="rId28" Type="http://schemas.openxmlformats.org/officeDocument/2006/relationships/image" Target="../media/image238.png"/><Relationship Id="rId29" Type="http://schemas.openxmlformats.org/officeDocument/2006/relationships/image" Target="../media/image239.png"/><Relationship Id="rId30" Type="http://schemas.openxmlformats.org/officeDocument/2006/relationships/image" Target="../media/image240.png"/><Relationship Id="rId31" Type="http://schemas.openxmlformats.org/officeDocument/2006/relationships/image" Target="../media/image241.png"/><Relationship Id="rId32" Type="http://schemas.openxmlformats.org/officeDocument/2006/relationships/image" Target="../media/image242.png"/><Relationship Id="rId33" Type="http://schemas.openxmlformats.org/officeDocument/2006/relationships/image" Target="../media/image243.png"/><Relationship Id="rId34" Type="http://schemas.openxmlformats.org/officeDocument/2006/relationships/image" Target="../media/image244.png"/><Relationship Id="rId35" Type="http://schemas.openxmlformats.org/officeDocument/2006/relationships/image" Target="../media/image245.png"/><Relationship Id="rId36" Type="http://schemas.openxmlformats.org/officeDocument/2006/relationships/image" Target="../media/image246.png"/><Relationship Id="rId37" Type="http://schemas.openxmlformats.org/officeDocument/2006/relationships/image" Target="../media/image247.png"/><Relationship Id="rId38" Type="http://schemas.openxmlformats.org/officeDocument/2006/relationships/image" Target="../media/image24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Relationship Id="rId20" Type="http://schemas.openxmlformats.org/officeDocument/2006/relationships/image" Target="../media/image267.png"/><Relationship Id="rId21" Type="http://schemas.openxmlformats.org/officeDocument/2006/relationships/image" Target="../media/image268.png"/><Relationship Id="rId22" Type="http://schemas.openxmlformats.org/officeDocument/2006/relationships/image" Target="../media/image269.png"/><Relationship Id="rId23" Type="http://schemas.openxmlformats.org/officeDocument/2006/relationships/image" Target="../media/image270.png"/><Relationship Id="rId24" Type="http://schemas.openxmlformats.org/officeDocument/2006/relationships/image" Target="../media/image271.png"/><Relationship Id="rId25" Type="http://schemas.openxmlformats.org/officeDocument/2006/relationships/image" Target="../media/image272.png"/><Relationship Id="rId26" Type="http://schemas.openxmlformats.org/officeDocument/2006/relationships/image" Target="../media/image27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image" Target="../media/image290.png"/><Relationship Id="rId19" Type="http://schemas.openxmlformats.org/officeDocument/2006/relationships/image" Target="../media/image291.png"/><Relationship Id="rId20" Type="http://schemas.openxmlformats.org/officeDocument/2006/relationships/image" Target="../media/image292.png"/><Relationship Id="rId21" Type="http://schemas.openxmlformats.org/officeDocument/2006/relationships/image" Target="../media/image293.png"/><Relationship Id="rId22" Type="http://schemas.openxmlformats.org/officeDocument/2006/relationships/image" Target="../media/image294.png"/><Relationship Id="rId23" Type="http://schemas.openxmlformats.org/officeDocument/2006/relationships/image" Target="../media/image295.png"/><Relationship Id="rId24" Type="http://schemas.openxmlformats.org/officeDocument/2006/relationships/image" Target="../media/image296.png"/><Relationship Id="rId25" Type="http://schemas.openxmlformats.org/officeDocument/2006/relationships/image" Target="../media/image297.png"/><Relationship Id="rId26" Type="http://schemas.openxmlformats.org/officeDocument/2006/relationships/image" Target="../media/image29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Relationship Id="rId24" Type="http://schemas.openxmlformats.org/officeDocument/2006/relationships/image" Target="../media/image321.png"/><Relationship Id="rId25" Type="http://schemas.openxmlformats.org/officeDocument/2006/relationships/image" Target="../media/image322.png"/><Relationship Id="rId26" Type="http://schemas.openxmlformats.org/officeDocument/2006/relationships/image" Target="../media/image32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20" Type="http://schemas.openxmlformats.org/officeDocument/2006/relationships/image" Target="../media/image342.png"/><Relationship Id="rId21" Type="http://schemas.openxmlformats.org/officeDocument/2006/relationships/image" Target="../media/image343.png"/><Relationship Id="rId22" Type="http://schemas.openxmlformats.org/officeDocument/2006/relationships/image" Target="../media/image344.png"/><Relationship Id="rId23" Type="http://schemas.openxmlformats.org/officeDocument/2006/relationships/image" Target="../media/image345.png"/><Relationship Id="rId24" Type="http://schemas.openxmlformats.org/officeDocument/2006/relationships/image" Target="../media/image346.png"/><Relationship Id="rId25" Type="http://schemas.openxmlformats.org/officeDocument/2006/relationships/image" Target="../media/image347.png"/><Relationship Id="rId26" Type="http://schemas.openxmlformats.org/officeDocument/2006/relationships/image" Target="../media/image34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Relationship Id="rId15" Type="http://schemas.openxmlformats.org/officeDocument/2006/relationships/image" Target="../media/image371.png"/><Relationship Id="rId16" Type="http://schemas.openxmlformats.org/officeDocument/2006/relationships/image" Target="../media/image372.png"/><Relationship Id="rId17" Type="http://schemas.openxmlformats.org/officeDocument/2006/relationships/image" Target="../media/image373.png"/><Relationship Id="rId18" Type="http://schemas.openxmlformats.org/officeDocument/2006/relationships/image" Target="../media/image374.png"/><Relationship Id="rId19" Type="http://schemas.openxmlformats.org/officeDocument/2006/relationships/image" Target="../media/image375.png"/><Relationship Id="rId20" Type="http://schemas.openxmlformats.org/officeDocument/2006/relationships/image" Target="../media/image376.png"/><Relationship Id="rId21" Type="http://schemas.openxmlformats.org/officeDocument/2006/relationships/image" Target="../media/image377.png"/><Relationship Id="rId22" Type="http://schemas.openxmlformats.org/officeDocument/2006/relationships/image" Target="../media/image378.png"/><Relationship Id="rId23" Type="http://schemas.openxmlformats.org/officeDocument/2006/relationships/image" Target="../media/image379.png"/><Relationship Id="rId24" Type="http://schemas.openxmlformats.org/officeDocument/2006/relationships/image" Target="../media/image380.png"/><Relationship Id="rId25" Type="http://schemas.openxmlformats.org/officeDocument/2006/relationships/image" Target="../media/image381.png"/><Relationship Id="rId26" Type="http://schemas.openxmlformats.org/officeDocument/2006/relationships/image" Target="../media/image382.png"/><Relationship Id="rId27" Type="http://schemas.openxmlformats.org/officeDocument/2006/relationships/image" Target="../media/image383.png"/><Relationship Id="rId28" Type="http://schemas.openxmlformats.org/officeDocument/2006/relationships/image" Target="../media/image38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Relationship Id="rId17" Type="http://schemas.openxmlformats.org/officeDocument/2006/relationships/image" Target="../media/image400.png"/><Relationship Id="rId18" Type="http://schemas.openxmlformats.org/officeDocument/2006/relationships/image" Target="../media/image401.png"/><Relationship Id="rId19" Type="http://schemas.openxmlformats.org/officeDocument/2006/relationships/image" Target="../media/image402.png"/><Relationship Id="rId20" Type="http://schemas.openxmlformats.org/officeDocument/2006/relationships/image" Target="../media/image403.png"/><Relationship Id="rId21" Type="http://schemas.openxmlformats.org/officeDocument/2006/relationships/image" Target="../media/image404.png"/><Relationship Id="rId22" Type="http://schemas.openxmlformats.org/officeDocument/2006/relationships/image" Target="../media/image405.png"/><Relationship Id="rId23" Type="http://schemas.openxmlformats.org/officeDocument/2006/relationships/image" Target="../media/image406.png"/><Relationship Id="rId24" Type="http://schemas.openxmlformats.org/officeDocument/2006/relationships/image" Target="../media/image407.png"/><Relationship Id="rId25" Type="http://schemas.openxmlformats.org/officeDocument/2006/relationships/image" Target="../media/image408.png"/><Relationship Id="rId26" Type="http://schemas.openxmlformats.org/officeDocument/2006/relationships/image" Target="../media/image409.png"/><Relationship Id="rId27" Type="http://schemas.openxmlformats.org/officeDocument/2006/relationships/image" Target="../media/image410.png"/><Relationship Id="rId28" Type="http://schemas.openxmlformats.org/officeDocument/2006/relationships/image" Target="../media/image4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422.png"/><Relationship Id="rId13" Type="http://schemas.openxmlformats.org/officeDocument/2006/relationships/image" Target="../media/image423.png"/><Relationship Id="rId14" Type="http://schemas.openxmlformats.org/officeDocument/2006/relationships/image" Target="../media/image424.png"/><Relationship Id="rId15" Type="http://schemas.openxmlformats.org/officeDocument/2006/relationships/image" Target="../media/image425.png"/><Relationship Id="rId16" Type="http://schemas.openxmlformats.org/officeDocument/2006/relationships/image" Target="../media/image426.png"/><Relationship Id="rId17" Type="http://schemas.openxmlformats.org/officeDocument/2006/relationships/image" Target="../media/image427.png"/><Relationship Id="rId18" Type="http://schemas.openxmlformats.org/officeDocument/2006/relationships/image" Target="../media/image428.png"/><Relationship Id="rId19" Type="http://schemas.openxmlformats.org/officeDocument/2006/relationships/image" Target="../media/image429.png"/><Relationship Id="rId20" Type="http://schemas.openxmlformats.org/officeDocument/2006/relationships/image" Target="../media/image430.png"/><Relationship Id="rId21" Type="http://schemas.openxmlformats.org/officeDocument/2006/relationships/image" Target="../media/image431.png"/><Relationship Id="rId22" Type="http://schemas.openxmlformats.org/officeDocument/2006/relationships/image" Target="../media/image432.png"/><Relationship Id="rId23" Type="http://schemas.openxmlformats.org/officeDocument/2006/relationships/image" Target="../media/image433.png"/><Relationship Id="rId24" Type="http://schemas.openxmlformats.org/officeDocument/2006/relationships/image" Target="../media/image434.png"/><Relationship Id="rId25" Type="http://schemas.openxmlformats.org/officeDocument/2006/relationships/image" Target="../media/image4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Relationship Id="rId30" Type="http://schemas.openxmlformats.org/officeDocument/2006/relationships/image" Target="../media/image81.png"/><Relationship Id="rId31" Type="http://schemas.openxmlformats.org/officeDocument/2006/relationships/image" Target="../media/image82.png"/><Relationship Id="rId32" Type="http://schemas.openxmlformats.org/officeDocument/2006/relationships/image" Target="../media/image83.png"/><Relationship Id="rId33" Type="http://schemas.openxmlformats.org/officeDocument/2006/relationships/image" Target="../media/image84.png"/><Relationship Id="rId34" Type="http://schemas.openxmlformats.org/officeDocument/2006/relationships/image" Target="../media/image85.png"/><Relationship Id="rId35" Type="http://schemas.openxmlformats.org/officeDocument/2006/relationships/image" Target="../media/image86.png"/><Relationship Id="rId36" Type="http://schemas.openxmlformats.org/officeDocument/2006/relationships/image" Target="../media/image8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38.png"/><Relationship Id="rId19" Type="http://schemas.openxmlformats.org/officeDocument/2006/relationships/image" Target="../media/image139.png"/><Relationship Id="rId20" Type="http://schemas.openxmlformats.org/officeDocument/2006/relationships/image" Target="../media/image14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402" y="1125636"/>
            <a:ext cx="379778" cy="379778"/>
            <a:chOff x="1116402" y="1125636"/>
            <a:chExt cx="379778" cy="3797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6402" y="1125636"/>
              <a:ext cx="379778" cy="379778"/>
              <a:chOff x="1116402" y="1125636"/>
              <a:chExt cx="379778" cy="37977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16402" y="1125636"/>
                <a:ext cx="379778" cy="379778"/>
                <a:chOff x="1116402" y="1125636"/>
                <a:chExt cx="379778" cy="379778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11640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182417" y="1191651"/>
                <a:ext cx="247749" cy="247749"/>
                <a:chOff x="1182417" y="1191651"/>
                <a:chExt cx="247749" cy="24774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82417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231159" y="1275551"/>
              <a:ext cx="154896" cy="86924"/>
              <a:chOff x="1231159" y="1275551"/>
              <a:chExt cx="154896" cy="869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115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18635" y="1125636"/>
            <a:ext cx="379778" cy="379778"/>
            <a:chOff x="16718635" y="1125636"/>
            <a:chExt cx="379778" cy="3797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718635" y="1125636"/>
              <a:ext cx="379778" cy="379778"/>
              <a:chOff x="16718635" y="1125636"/>
              <a:chExt cx="379778" cy="37977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6718635" y="1125636"/>
                <a:ext cx="379778" cy="379778"/>
                <a:chOff x="16718635" y="1125636"/>
                <a:chExt cx="379778" cy="37977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718635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6784649" y="1191651"/>
                <a:ext cx="247749" cy="247749"/>
                <a:chOff x="16784649" y="1191651"/>
                <a:chExt cx="247749" cy="24774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78464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833391" y="1275551"/>
              <a:ext cx="154896" cy="86924"/>
              <a:chOff x="16833391" y="1275551"/>
              <a:chExt cx="154896" cy="869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833391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766254" y="8788811"/>
            <a:ext cx="379778" cy="379778"/>
            <a:chOff x="16766254" y="8788811"/>
            <a:chExt cx="379778" cy="37977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766254" y="8788811"/>
              <a:ext cx="379778" cy="379778"/>
              <a:chOff x="16766254" y="8788811"/>
              <a:chExt cx="379778" cy="37977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6766254" y="8788811"/>
                <a:ext cx="379778" cy="379778"/>
                <a:chOff x="16766254" y="8788811"/>
                <a:chExt cx="379778" cy="37977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766254" y="8788811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6832268" y="8854825"/>
                <a:ext cx="247749" cy="247749"/>
                <a:chOff x="16832268" y="8854825"/>
                <a:chExt cx="247749" cy="24774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832268" y="8854825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16878695" y="8938725"/>
              <a:ext cx="154896" cy="86924"/>
              <a:chOff x="16878695" y="8938725"/>
              <a:chExt cx="154896" cy="8692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878695" y="8938725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657143" y="4515515"/>
            <a:ext cx="4952381" cy="6840760"/>
            <a:chOff x="13657143" y="4515515"/>
            <a:chExt cx="4952381" cy="68407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57143" y="4515515"/>
              <a:ext cx="4952381" cy="68407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2593" y="8722144"/>
            <a:ext cx="379778" cy="379778"/>
            <a:chOff x="1192593" y="8722144"/>
            <a:chExt cx="379778" cy="37977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92593" y="8722144"/>
              <a:ext cx="379778" cy="379778"/>
              <a:chOff x="1192593" y="8722144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192593" y="8722144"/>
                <a:ext cx="379778" cy="379778"/>
                <a:chOff x="1192593" y="8722144"/>
                <a:chExt cx="379778" cy="379778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92593" y="8722144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258607" y="8788159"/>
                <a:ext cx="247749" cy="247749"/>
                <a:chOff x="1258607" y="8788159"/>
                <a:chExt cx="247749" cy="24774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58607" y="8788159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1305034" y="8872059"/>
              <a:ext cx="154896" cy="86924"/>
              <a:chOff x="1305034" y="8872059"/>
              <a:chExt cx="154896" cy="869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5034" y="8872059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4361905" y="1428571"/>
            <a:ext cx="3542857" cy="1297619"/>
            <a:chOff x="14361905" y="1428571"/>
            <a:chExt cx="3542857" cy="129761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90476" y="859615"/>
              <a:ext cx="7085714" cy="259523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61905" y="1428571"/>
              <a:ext cx="3542857" cy="129761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24669" y="1843612"/>
            <a:ext cx="2719306" cy="85804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86690" y="1464900"/>
            <a:ext cx="12272896" cy="810186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92705" y="1485877"/>
            <a:ext cx="5144598" cy="194825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427075" y="5192208"/>
            <a:ext cx="523899" cy="521803"/>
            <a:chOff x="14427075" y="5192208"/>
            <a:chExt cx="523899" cy="5218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740000">
              <a:off x="14427075" y="5192208"/>
              <a:ext cx="523899" cy="52180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893106" y="4530557"/>
            <a:ext cx="360879" cy="359436"/>
            <a:chOff x="14893106" y="4530557"/>
            <a:chExt cx="360879" cy="35943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300000">
              <a:off x="14893106" y="4530557"/>
              <a:ext cx="360879" cy="3594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449738" y="2326127"/>
            <a:ext cx="209310" cy="503375"/>
            <a:chOff x="4449738" y="2326127"/>
            <a:chExt cx="209310" cy="50337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">
              <a:off x="4449738" y="2326127"/>
              <a:ext cx="209310" cy="50337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586134" y="3374984"/>
            <a:ext cx="551325" cy="549120"/>
            <a:chOff x="3586134" y="3374984"/>
            <a:chExt cx="551325" cy="54912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780000">
              <a:off x="3586134" y="3374984"/>
              <a:ext cx="551325" cy="54912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-694911" y="1223417"/>
            <a:ext cx="4002405" cy="3701684"/>
            <a:chOff x="-694911" y="1223417"/>
            <a:chExt cx="4002405" cy="370168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720000">
              <a:off x="-2696114" y="-542002"/>
              <a:ext cx="8004810" cy="7403368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720000">
              <a:off x="-694911" y="1223417"/>
              <a:ext cx="4002405" cy="3701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2383" y="558835"/>
            <a:ext cx="4660163" cy="9652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582777" y="5829590"/>
            <a:ext cx="1033881" cy="294259"/>
            <a:chOff x="2582777" y="5829590"/>
            <a:chExt cx="1033881" cy="29425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2582777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611537" y="5829590"/>
            <a:ext cx="1033881" cy="294259"/>
            <a:chOff x="6611537" y="5829590"/>
            <a:chExt cx="1033881" cy="29425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6611537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0640296" y="5829590"/>
            <a:ext cx="1033881" cy="294259"/>
            <a:chOff x="10640296" y="5829590"/>
            <a:chExt cx="1033881" cy="29425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0640296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4669056" y="5829590"/>
            <a:ext cx="1033881" cy="294259"/>
            <a:chOff x="14669056" y="5829590"/>
            <a:chExt cx="1033881" cy="29425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4669056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5799536" y="3075004"/>
            <a:ext cx="2683513" cy="2683513"/>
            <a:chOff x="5799536" y="3075004"/>
            <a:chExt cx="2683513" cy="268351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9536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815481" y="3075004"/>
            <a:ext cx="2683513" cy="2683513"/>
            <a:chOff x="9815481" y="3075004"/>
            <a:chExt cx="2683513" cy="268351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15481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3844241" y="3075004"/>
            <a:ext cx="2683513" cy="2683513"/>
            <a:chOff x="13844241" y="3075004"/>
            <a:chExt cx="2683513" cy="2683513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844241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757961" y="3075004"/>
            <a:ext cx="2683513" cy="2683513"/>
            <a:chOff x="1757961" y="3075004"/>
            <a:chExt cx="2683513" cy="2683513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57961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84567" y="6339263"/>
            <a:ext cx="3430301" cy="871448"/>
            <a:chOff x="1384567" y="6339263"/>
            <a:chExt cx="3430301" cy="87144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84567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33552" y="6432837"/>
            <a:ext cx="2511641" cy="789726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5413327" y="6339263"/>
            <a:ext cx="3430301" cy="871448"/>
            <a:chOff x="5413327" y="6339263"/>
            <a:chExt cx="3430301" cy="87144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3327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662314" y="6432837"/>
            <a:ext cx="2524907" cy="789726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9442087" y="6339263"/>
            <a:ext cx="3430301" cy="871448"/>
            <a:chOff x="9442087" y="6339263"/>
            <a:chExt cx="3430301" cy="87144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42087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691076" y="6432837"/>
            <a:ext cx="2529526" cy="707546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3470847" y="6339263"/>
            <a:ext cx="3430301" cy="871448"/>
            <a:chOff x="13470847" y="6339263"/>
            <a:chExt cx="3430301" cy="871448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470847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719837" y="6432837"/>
            <a:ext cx="2313031" cy="7050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2383" y="558835"/>
            <a:ext cx="4660096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60863" y="2398678"/>
            <a:ext cx="7375118" cy="1885318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51852" y="1645097"/>
            <a:ext cx="7789169" cy="6926331"/>
            <a:chOff x="1151852" y="1645097"/>
            <a:chExt cx="7789169" cy="692633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2742733" y="-1604951"/>
              <a:ext cx="15578339" cy="13852663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1852" y="1645097"/>
              <a:ext cx="7789169" cy="692633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034843" y="2078424"/>
            <a:ext cx="6466899" cy="4848247"/>
            <a:chOff x="2034843" y="2078424"/>
            <a:chExt cx="6466899" cy="484824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34843" y="2078424"/>
              <a:ext cx="6466899" cy="4848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2383" y="558835"/>
            <a:ext cx="4805230" cy="9652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582777" y="5829590"/>
            <a:ext cx="1033881" cy="294259"/>
            <a:chOff x="2582777" y="5829590"/>
            <a:chExt cx="1033881" cy="29425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2582777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611537" y="5829590"/>
            <a:ext cx="1033881" cy="294259"/>
            <a:chOff x="6611537" y="5829590"/>
            <a:chExt cx="1033881" cy="29425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6611537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0640296" y="5829590"/>
            <a:ext cx="1033881" cy="294259"/>
            <a:chOff x="10640296" y="5829590"/>
            <a:chExt cx="1033881" cy="29425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0640296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4669056" y="5829590"/>
            <a:ext cx="1033881" cy="294259"/>
            <a:chOff x="14669056" y="5829590"/>
            <a:chExt cx="1033881" cy="29425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4669056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5799536" y="3075004"/>
            <a:ext cx="2683513" cy="2683513"/>
            <a:chOff x="5799536" y="3075004"/>
            <a:chExt cx="2683513" cy="268351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9536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815481" y="3075004"/>
            <a:ext cx="2683513" cy="2683513"/>
            <a:chOff x="9815481" y="3075004"/>
            <a:chExt cx="2683513" cy="268351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15481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3844241" y="3075004"/>
            <a:ext cx="2683513" cy="2683513"/>
            <a:chOff x="13844241" y="3075004"/>
            <a:chExt cx="2683513" cy="2683513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844241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757961" y="3075004"/>
            <a:ext cx="2683513" cy="2683513"/>
            <a:chOff x="1757961" y="3075004"/>
            <a:chExt cx="2683513" cy="2683513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57961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84567" y="6339263"/>
            <a:ext cx="3430301" cy="871448"/>
            <a:chOff x="1384567" y="6339263"/>
            <a:chExt cx="3430301" cy="87144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84567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33552" y="6432838"/>
            <a:ext cx="2528069" cy="762050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5413327" y="6339263"/>
            <a:ext cx="3430301" cy="871448"/>
            <a:chOff x="5413327" y="6339263"/>
            <a:chExt cx="3430301" cy="87144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3327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662314" y="6432838"/>
            <a:ext cx="2140659" cy="781059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9442087" y="6339263"/>
            <a:ext cx="3430301" cy="871448"/>
            <a:chOff x="9442087" y="6339263"/>
            <a:chExt cx="3430301" cy="87144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42087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691076" y="6432838"/>
            <a:ext cx="2345040" cy="850745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3470847" y="6339263"/>
            <a:ext cx="3430301" cy="871448"/>
            <a:chOff x="13470847" y="6339263"/>
            <a:chExt cx="3430301" cy="871448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470847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719838" y="6432838"/>
            <a:ext cx="2167412" cy="7075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2383" y="558835"/>
            <a:ext cx="4805230" cy="9652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60863" y="2398678"/>
            <a:ext cx="7375118" cy="1885318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51852" y="1645097"/>
            <a:ext cx="7789169" cy="6926331"/>
            <a:chOff x="1151852" y="1645097"/>
            <a:chExt cx="7789169" cy="692633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2742733" y="-1604951"/>
              <a:ext cx="15578339" cy="13852663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1852" y="1645097"/>
              <a:ext cx="7789169" cy="692633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034843" y="2078424"/>
            <a:ext cx="6466899" cy="4848247"/>
            <a:chOff x="2034843" y="2078424"/>
            <a:chExt cx="6466899" cy="484824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34843" y="2078424"/>
              <a:ext cx="6466899" cy="4848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2383" y="558835"/>
            <a:ext cx="4805230" cy="9652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15501" y="2011700"/>
            <a:ext cx="4747604" cy="1109528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51852" y="1645097"/>
            <a:ext cx="7789169" cy="6926331"/>
            <a:chOff x="1151852" y="1645097"/>
            <a:chExt cx="7789169" cy="692633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2742733" y="-1604951"/>
              <a:ext cx="15578339" cy="13852663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1852" y="1645097"/>
              <a:ext cx="7789169" cy="692633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034843" y="2078424"/>
            <a:ext cx="6466899" cy="4848247"/>
            <a:chOff x="2034843" y="2078424"/>
            <a:chExt cx="6466899" cy="484824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34843" y="2078424"/>
              <a:ext cx="6466899" cy="4848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2383" y="558835"/>
            <a:ext cx="4805258" cy="9627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46421" y="2883125"/>
            <a:ext cx="5885099" cy="1903289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51852" y="1645097"/>
            <a:ext cx="7789169" cy="6926331"/>
            <a:chOff x="1151852" y="1645097"/>
            <a:chExt cx="7789169" cy="692633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2742733" y="-1604951"/>
              <a:ext cx="15578339" cy="13852663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1852" y="1645097"/>
              <a:ext cx="7789169" cy="692633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034843" y="2078424"/>
            <a:ext cx="6466899" cy="4848247"/>
            <a:chOff x="2034843" y="2078424"/>
            <a:chExt cx="6466899" cy="484824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34843" y="2078424"/>
              <a:ext cx="6466899" cy="4848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1852" y="1645097"/>
            <a:ext cx="7789169" cy="6926331"/>
            <a:chOff x="1151852" y="1645097"/>
            <a:chExt cx="7789169" cy="6926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42733" y="-1604951"/>
              <a:ext cx="15578339" cy="138526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852" y="1645097"/>
              <a:ext cx="7789169" cy="69263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92383" y="558835"/>
            <a:ext cx="4805230" cy="96521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4" name="그룹 1024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5" name="그룹 1025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034843" y="2078424"/>
            <a:ext cx="6466899" cy="4848247"/>
            <a:chOff x="2034843" y="2078424"/>
            <a:chExt cx="6466899" cy="484824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34843" y="2078424"/>
              <a:ext cx="6466899" cy="4848247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81171" y="3043027"/>
            <a:ext cx="6531137" cy="19032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0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7156" y="633575"/>
              <a:ext cx="17111402" cy="8850805"/>
              <a:chOff x="587156" y="633575"/>
              <a:chExt cx="17111402" cy="885080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68545" y="-3791827"/>
                <a:ext cx="34222805" cy="17701610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7156" y="633575"/>
                <a:ext cx="17111402" cy="885080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80734" y="945268"/>
              <a:ext cx="16545216" cy="8395179"/>
              <a:chOff x="880734" y="945268"/>
              <a:chExt cx="16545216" cy="83951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0734" y="945268"/>
                <a:ext cx="16545216" cy="83951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00070" y="3601165"/>
            <a:ext cx="9978621" cy="38694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52169" y="633575"/>
            <a:ext cx="4866254" cy="836518"/>
            <a:chOff x="6552169" y="633575"/>
            <a:chExt cx="4866254" cy="8365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2169" y="633575"/>
              <a:ext cx="4866254" cy="8365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26173" y="688875"/>
            <a:ext cx="3262574" cy="8152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0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7156" y="633575"/>
              <a:ext cx="17111402" cy="8850805"/>
              <a:chOff x="587156" y="633575"/>
              <a:chExt cx="17111402" cy="885080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68545" y="-3791827"/>
                <a:ext cx="34222805" cy="17701610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7156" y="633575"/>
                <a:ext cx="17111402" cy="885080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80734" y="945268"/>
              <a:ext cx="16545216" cy="8395179"/>
              <a:chOff x="880734" y="945268"/>
              <a:chExt cx="16545216" cy="83951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0734" y="945268"/>
                <a:ext cx="16545216" cy="83951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73278" y="731988"/>
            <a:ext cx="4866254" cy="836518"/>
            <a:chOff x="6473278" y="731988"/>
            <a:chExt cx="4866254" cy="8365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3278" y="731988"/>
              <a:ext cx="4866254" cy="8365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9663" y="818716"/>
            <a:ext cx="3806223" cy="7462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9197" y="3861636"/>
            <a:ext cx="5345017" cy="4933089"/>
            <a:chOff x="1059197" y="3861636"/>
            <a:chExt cx="5345017" cy="49330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13311" y="1546879"/>
              <a:ext cx="10690034" cy="986617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9197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70349" y="3861636"/>
            <a:ext cx="5345017" cy="4933089"/>
            <a:chOff x="6470349" y="3861636"/>
            <a:chExt cx="5345017" cy="49330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7840" y="1546879"/>
              <a:ext cx="10690034" cy="986617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0349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81500" y="3861636"/>
            <a:ext cx="5345017" cy="4933089"/>
            <a:chOff x="11881500" y="3861636"/>
            <a:chExt cx="5345017" cy="49330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08992" y="1546879"/>
              <a:ext cx="10690034" cy="986617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1500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2207" y="4125976"/>
            <a:ext cx="4392386" cy="2235740"/>
            <a:chOff x="1702207" y="4125976"/>
            <a:chExt cx="4392386" cy="22357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2207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36296" y="4125976"/>
            <a:ext cx="4392386" cy="2235740"/>
            <a:chOff x="7136296" y="4125976"/>
            <a:chExt cx="4392386" cy="2235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6296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24510" y="4125976"/>
            <a:ext cx="4392386" cy="2235740"/>
            <a:chOff x="12524510" y="4125976"/>
            <a:chExt cx="4392386" cy="22357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24510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64147" y="3495563"/>
            <a:ext cx="676717" cy="968894"/>
            <a:chOff x="3564147" y="3495563"/>
            <a:chExt cx="676717" cy="9688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4147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30555" y="6502098"/>
            <a:ext cx="3111933" cy="77723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65132" y="7204741"/>
            <a:ext cx="4045083" cy="124473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991363" y="3495563"/>
            <a:ext cx="676717" cy="968894"/>
            <a:chOff x="8991363" y="3495563"/>
            <a:chExt cx="676717" cy="96889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91363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17012" y="6502098"/>
            <a:ext cx="2889428" cy="77723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92349" y="7204741"/>
            <a:ext cx="4045140" cy="123506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86450" y="3495563"/>
            <a:ext cx="676717" cy="968894"/>
            <a:chOff x="14386450" y="3495563"/>
            <a:chExt cx="676717" cy="96889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86450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52841" y="6502098"/>
            <a:ext cx="3037561" cy="95328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87435" y="7204741"/>
            <a:ext cx="4045150" cy="123506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600070" y="909823"/>
            <a:ext cx="10121993" cy="38694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0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7156" y="633575"/>
              <a:ext cx="17111402" cy="8850805"/>
              <a:chOff x="587156" y="633575"/>
              <a:chExt cx="17111402" cy="885080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68545" y="-3791827"/>
                <a:ext cx="34222805" cy="17701610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7156" y="633575"/>
                <a:ext cx="17111402" cy="885080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80734" y="945268"/>
              <a:ext cx="16545216" cy="8395179"/>
              <a:chOff x="880734" y="945268"/>
              <a:chExt cx="16545216" cy="83951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0734" y="945268"/>
                <a:ext cx="16545216" cy="83951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2169" y="633575"/>
            <a:ext cx="4866254" cy="836518"/>
            <a:chOff x="6552169" y="633575"/>
            <a:chExt cx="4866254" cy="8365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2169" y="633575"/>
              <a:ext cx="4866254" cy="8365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8554" y="701256"/>
            <a:ext cx="3806223" cy="7462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9197" y="3861636"/>
            <a:ext cx="5345017" cy="4933089"/>
            <a:chOff x="1059197" y="3861636"/>
            <a:chExt cx="5345017" cy="49330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613311" y="1546879"/>
              <a:ext cx="10690034" cy="986617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9197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70349" y="3861636"/>
            <a:ext cx="5345017" cy="4933089"/>
            <a:chOff x="6470349" y="3861636"/>
            <a:chExt cx="5345017" cy="49330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7840" y="1546879"/>
              <a:ext cx="10690034" cy="986617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0349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81500" y="3861636"/>
            <a:ext cx="5345017" cy="4933089"/>
            <a:chOff x="11881500" y="3861636"/>
            <a:chExt cx="5345017" cy="49330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08992" y="1546879"/>
              <a:ext cx="10690034" cy="986617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1500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2207" y="4125976"/>
            <a:ext cx="4392386" cy="2235740"/>
            <a:chOff x="1702207" y="4125976"/>
            <a:chExt cx="4392386" cy="22357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2207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36296" y="4125976"/>
            <a:ext cx="4392386" cy="2235740"/>
            <a:chOff x="7136296" y="4125976"/>
            <a:chExt cx="4392386" cy="2235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6296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24510" y="4125976"/>
            <a:ext cx="4392386" cy="2235740"/>
            <a:chOff x="12524510" y="4125976"/>
            <a:chExt cx="4392386" cy="22357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24510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64147" y="3495563"/>
            <a:ext cx="676717" cy="968894"/>
            <a:chOff x="3564147" y="3495563"/>
            <a:chExt cx="676717" cy="9688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4147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30555" y="6502098"/>
            <a:ext cx="2023542" cy="7941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65129" y="7204739"/>
            <a:ext cx="3141683" cy="131969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991363" y="3495563"/>
            <a:ext cx="676717" cy="968894"/>
            <a:chOff x="8991363" y="3495563"/>
            <a:chExt cx="676717" cy="96889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91363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17012" y="6502098"/>
            <a:ext cx="3911657" cy="86086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92349" y="7204741"/>
            <a:ext cx="4045140" cy="123506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86450" y="3495563"/>
            <a:ext cx="676717" cy="968894"/>
            <a:chOff x="14386450" y="3495563"/>
            <a:chExt cx="676717" cy="96889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86450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24966" y="6502098"/>
            <a:ext cx="2666514" cy="77723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87435" y="7204741"/>
            <a:ext cx="4045150" cy="123506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789701" y="759124"/>
            <a:ext cx="10109364" cy="38694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857143"/>
            <a:ext cx="18287619" cy="5428571"/>
            <a:chOff x="0" y="4857143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57143"/>
              <a:ext cx="18287619" cy="5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0313" y="2972317"/>
            <a:ext cx="2550476" cy="2550476"/>
            <a:chOff x="360313" y="2972317"/>
            <a:chExt cx="2550476" cy="255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13" y="2972317"/>
              <a:ext cx="2550476" cy="255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805" y="5798060"/>
            <a:ext cx="2215494" cy="710376"/>
            <a:chOff x="527805" y="5798060"/>
            <a:chExt cx="2215494" cy="710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805" y="5798060"/>
              <a:ext cx="2215494" cy="7103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681" y="5739324"/>
            <a:ext cx="1890860" cy="8031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661" y="6748629"/>
            <a:ext cx="1524206" cy="504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18584" y="2972317"/>
            <a:ext cx="2550476" cy="2550476"/>
            <a:chOff x="4218584" y="2972317"/>
            <a:chExt cx="2550476" cy="25504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8584" y="2972317"/>
              <a:ext cx="2550476" cy="255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86075" y="5798060"/>
            <a:ext cx="2215494" cy="710376"/>
            <a:chOff x="4386075" y="5798060"/>
            <a:chExt cx="2215494" cy="7103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6075" y="5798060"/>
              <a:ext cx="2215494" cy="7103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78953" y="5739324"/>
            <a:ext cx="1928956" cy="8031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2696" y="6748629"/>
            <a:ext cx="4335958" cy="29688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76854" y="2972317"/>
            <a:ext cx="2550476" cy="2550476"/>
            <a:chOff x="8076854" y="2972317"/>
            <a:chExt cx="2550476" cy="255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76854" y="2972317"/>
              <a:ext cx="2550476" cy="255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44346" y="5798060"/>
            <a:ext cx="2215494" cy="710376"/>
            <a:chOff x="8244346" y="5798060"/>
            <a:chExt cx="2215494" cy="7103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4346" y="5798060"/>
              <a:ext cx="2215494" cy="71037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37220" y="5739324"/>
            <a:ext cx="1928956" cy="8031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3306" y="6859553"/>
            <a:ext cx="3256473" cy="21465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35125" y="2972317"/>
            <a:ext cx="2550476" cy="2550476"/>
            <a:chOff x="11935125" y="2972317"/>
            <a:chExt cx="2550476" cy="25504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35125" y="2972317"/>
              <a:ext cx="2550476" cy="2550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02616" y="5798060"/>
            <a:ext cx="2215494" cy="710376"/>
            <a:chOff x="12102616" y="5798060"/>
            <a:chExt cx="2215494" cy="7103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02616" y="5798060"/>
              <a:ext cx="2215494" cy="7103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95534" y="5739324"/>
            <a:ext cx="1890860" cy="80314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21620" y="6859553"/>
            <a:ext cx="3116882" cy="20750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374925" y="2972317"/>
            <a:ext cx="2550476" cy="2550476"/>
            <a:chOff x="15374925" y="2972317"/>
            <a:chExt cx="2550476" cy="25504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74925" y="2972317"/>
              <a:ext cx="2550476" cy="2550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42416" y="5798060"/>
            <a:ext cx="2215494" cy="710376"/>
            <a:chOff x="15542416" y="5798060"/>
            <a:chExt cx="2215494" cy="7103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42416" y="5798060"/>
              <a:ext cx="2215494" cy="71037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35248" y="5739324"/>
            <a:ext cx="1890860" cy="80314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061334" y="6859553"/>
            <a:ext cx="3221625" cy="174237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600070" y="-260158"/>
            <a:ext cx="10017659" cy="38629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098" y="904224"/>
            <a:ext cx="4296616" cy="1333871"/>
            <a:chOff x="389098" y="904224"/>
            <a:chExt cx="4296616" cy="1333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59209" y="319373"/>
              <a:ext cx="8593232" cy="26677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98" y="904224"/>
              <a:ext cx="4296616" cy="13338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0755" y="1294117"/>
            <a:ext cx="2413915" cy="92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2467" y="5325059"/>
            <a:ext cx="488009" cy="313773"/>
            <a:chOff x="702467" y="5325059"/>
            <a:chExt cx="488009" cy="3137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2812" y="5325059"/>
              <a:ext cx="287665" cy="101249"/>
              <a:chOff x="902812" y="5325059"/>
              <a:chExt cx="287665" cy="1012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02812" y="532505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02467" y="5537583"/>
              <a:ext cx="371773" cy="101249"/>
              <a:chOff x="702467" y="5537583"/>
              <a:chExt cx="371773" cy="10124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702467" y="553758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7114815" y="2103905"/>
            <a:ext cx="470724" cy="310266"/>
            <a:chOff x="17114815" y="2103905"/>
            <a:chExt cx="470724" cy="3102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61434" y="2103905"/>
              <a:ext cx="324105" cy="101249"/>
              <a:chOff x="17261434" y="2103905"/>
              <a:chExt cx="324105" cy="10124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61434" y="21039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114815" y="2312921"/>
              <a:ext cx="346619" cy="101249"/>
              <a:chOff x="17114815" y="2312921"/>
              <a:chExt cx="346619" cy="10124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14815" y="2312921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4" name="그룹 1024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5" name="그룹 1025"/>
          <p:cNvGrpSpPr/>
          <p:nvPr/>
        </p:nvGrpSpPr>
        <p:grpSpPr>
          <a:xfrm>
            <a:off x="2068974" y="4155922"/>
            <a:ext cx="14226584" cy="2015159"/>
            <a:chOff x="2068974" y="4155922"/>
            <a:chExt cx="14226584" cy="201515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2414559" y="4515045"/>
              <a:ext cx="13880999" cy="1371038"/>
              <a:chOff x="2414559" y="4515045"/>
              <a:chExt cx="13880999" cy="137103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14559" y="4515045"/>
                <a:ext cx="13880999" cy="137103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3716090" y="5305275"/>
              <a:ext cx="352398" cy="847490"/>
              <a:chOff x="3716090" y="5305275"/>
              <a:chExt cx="352398" cy="84749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380000">
                <a:off x="3716090" y="5305275"/>
                <a:ext cx="352398" cy="84749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4118816" y="4648628"/>
              <a:ext cx="637435" cy="667727"/>
              <a:chOff x="4118816" y="4648628"/>
              <a:chExt cx="637435" cy="66772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118816" y="4648628"/>
                <a:ext cx="637435" cy="66772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2068974" y="4155922"/>
              <a:ext cx="793504" cy="1933148"/>
              <a:chOff x="2068974" y="4155922"/>
              <a:chExt cx="793504" cy="193314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068974" y="4155922"/>
                <a:ext cx="793504" cy="1933148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4423555" y="4286087"/>
              <a:ext cx="443801" cy="778334"/>
              <a:chOff x="14423555" y="4286087"/>
              <a:chExt cx="443801" cy="77833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423555" y="4286087"/>
                <a:ext cx="443801" cy="77833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911130" y="5369666"/>
              <a:ext cx="457698" cy="746371"/>
              <a:chOff x="14911130" y="5369666"/>
              <a:chExt cx="457698" cy="74637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420000">
                <a:off x="14911130" y="5369666"/>
                <a:ext cx="457698" cy="746371"/>
              </a:xfrm>
              <a:prstGeom prst="rect">
                <a:avLst/>
              </a:prstGeom>
            </p:spPr>
          </p:pic>
        </p:grpSp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15649" y="3599583"/>
            <a:ext cx="12084160" cy="38881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59606" y="0"/>
            <a:ext cx="7745316" cy="10316446"/>
            <a:chOff x="10559606" y="0"/>
            <a:chExt cx="7745316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9606" y="0"/>
              <a:ext cx="7745316" cy="10316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7887" y="4705432"/>
            <a:ext cx="5398891" cy="412238"/>
            <a:chOff x="1787887" y="4705432"/>
            <a:chExt cx="5398891" cy="412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887" y="4705432"/>
              <a:ext cx="5398891" cy="412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974" y="3766059"/>
            <a:ext cx="5806063" cy="15822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04260" y="1531109"/>
            <a:ext cx="1587700" cy="69620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8765" y="1624098"/>
            <a:ext cx="3814284" cy="6824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0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791827"/>
              <a:ext cx="34222805" cy="177016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8850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734" y="945268"/>
            <a:ext cx="16545216" cy="8395179"/>
            <a:chOff x="880734" y="945268"/>
            <a:chExt cx="16545216" cy="8395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734" y="945268"/>
              <a:ext cx="16545216" cy="8395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67169" y="7304950"/>
            <a:ext cx="1704106" cy="5616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63407" y="3649986"/>
            <a:ext cx="804348" cy="804348"/>
            <a:chOff x="16063407" y="3649986"/>
            <a:chExt cx="804348" cy="8043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0">
              <a:off x="16063407" y="3649986"/>
              <a:ext cx="804348" cy="804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51339" y="4107354"/>
            <a:ext cx="459188" cy="423772"/>
            <a:chOff x="3951339" y="4107354"/>
            <a:chExt cx="459188" cy="4237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1339" y="4107354"/>
              <a:ext cx="459188" cy="4237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56470" y="4107354"/>
            <a:ext cx="459188" cy="423772"/>
            <a:chOff x="13956470" y="4107354"/>
            <a:chExt cx="459188" cy="4237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56470" y="4107354"/>
              <a:ext cx="459188" cy="4237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79150" y="4328524"/>
            <a:ext cx="12077367" cy="3489263"/>
            <a:chOff x="3079150" y="4328524"/>
            <a:chExt cx="12077367" cy="34892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9150" y="4328524"/>
              <a:ext cx="12077367" cy="34892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00012" y="4672743"/>
            <a:ext cx="2296262" cy="706900"/>
            <a:chOff x="3900012" y="4672743"/>
            <a:chExt cx="2296262" cy="7069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012" y="4672743"/>
              <a:ext cx="2296262" cy="7069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255503" y="3645216"/>
            <a:ext cx="11855991" cy="222112"/>
            <a:chOff x="3255503" y="3645216"/>
            <a:chExt cx="11855991" cy="2221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5503" y="3645216"/>
              <a:ext cx="11855991" cy="2221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57378" y="2052132"/>
            <a:ext cx="563056" cy="269733"/>
            <a:chOff x="2557378" y="2052132"/>
            <a:chExt cx="563056" cy="26973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715230" y="2052132"/>
              <a:ext cx="405205" cy="79774"/>
              <a:chOff x="2715230" y="2052132"/>
              <a:chExt cx="405205" cy="7977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15230" y="2052132"/>
                <a:ext cx="405205" cy="7977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57378" y="2242090"/>
              <a:ext cx="427988" cy="79774"/>
              <a:chOff x="2557378" y="2242090"/>
              <a:chExt cx="427988" cy="7977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57378" y="2242090"/>
                <a:ext cx="427988" cy="7977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5459632" y="7649266"/>
            <a:ext cx="342210" cy="79774"/>
            <a:chOff x="15459632" y="7649266"/>
            <a:chExt cx="342210" cy="797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5459632" y="7649266"/>
              <a:ext cx="342210" cy="7977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60968" y="4717972"/>
            <a:ext cx="3328558" cy="66137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60968" y="5750111"/>
            <a:ext cx="2798301" cy="69453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60968" y="6830327"/>
            <a:ext cx="4469834" cy="66137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38250" y="890853"/>
            <a:ext cx="11852925" cy="386297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46054" y="4841590"/>
            <a:ext cx="329953" cy="329953"/>
            <a:chOff x="6846054" y="4841590"/>
            <a:chExt cx="329953" cy="32995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46054" y="4841590"/>
              <a:ext cx="329953" cy="3299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46054" y="5862552"/>
            <a:ext cx="329953" cy="329953"/>
            <a:chOff x="6846054" y="5862552"/>
            <a:chExt cx="329953" cy="32995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46054" y="5862552"/>
              <a:ext cx="329953" cy="32995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46054" y="6923092"/>
            <a:ext cx="329953" cy="329953"/>
            <a:chOff x="6846054" y="6923092"/>
            <a:chExt cx="329953" cy="32995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46054" y="6923092"/>
              <a:ext cx="329953" cy="32995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479597" y="2232021"/>
            <a:ext cx="322246" cy="87794"/>
            <a:chOff x="15479597" y="2232021"/>
            <a:chExt cx="322246" cy="8779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479597" y="2232021"/>
              <a:ext cx="322246" cy="87794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096467" y="4713265"/>
            <a:ext cx="1407691" cy="71130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900012" y="5700945"/>
            <a:ext cx="2296262" cy="706900"/>
            <a:chOff x="3900012" y="5700945"/>
            <a:chExt cx="2296262" cy="70690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00012" y="5700945"/>
              <a:ext cx="2296262" cy="70690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129463" y="5740251"/>
            <a:ext cx="1560062" cy="63463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900012" y="6729675"/>
            <a:ext cx="2296262" cy="706900"/>
            <a:chOff x="3900012" y="6729675"/>
            <a:chExt cx="2296262" cy="70690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0012" y="6729675"/>
              <a:ext cx="2296262" cy="7069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552169" y="633575"/>
            <a:ext cx="4866254" cy="836518"/>
            <a:chOff x="6552169" y="633575"/>
            <a:chExt cx="4866254" cy="83651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52169" y="633575"/>
              <a:ext cx="4866254" cy="83651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331564" y="694270"/>
            <a:ext cx="3042355" cy="75838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552169" y="5513752"/>
            <a:ext cx="7974030" cy="44792"/>
            <a:chOff x="6552169" y="5513752"/>
            <a:chExt cx="7974030" cy="4479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52169" y="5513752"/>
              <a:ext cx="7974030" cy="447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552169" y="6540963"/>
            <a:ext cx="7974030" cy="44792"/>
            <a:chOff x="6552169" y="6540963"/>
            <a:chExt cx="7974030" cy="4479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52169" y="6540963"/>
              <a:ext cx="7974030" cy="447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582357" y="2083273"/>
            <a:ext cx="251309" cy="87794"/>
            <a:chOff x="15582357" y="2083273"/>
            <a:chExt cx="251309" cy="8779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582357" y="2083273"/>
              <a:ext cx="251309" cy="87794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155982" y="6743283"/>
            <a:ext cx="1559805" cy="72062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303080" y="5725341"/>
            <a:ext cx="4655315" cy="9120747"/>
            <a:chOff x="13303080" y="5725341"/>
            <a:chExt cx="4655315" cy="912074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303080" y="5725341"/>
              <a:ext cx="4655315" cy="9120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409" y="-39409"/>
            <a:ext cx="18285714" cy="10285714"/>
            <a:chOff x="-39409" y="-39409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409" y="-39409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5862" y="3031440"/>
            <a:ext cx="4210880" cy="7943930"/>
            <a:chOff x="-275862" y="3031440"/>
            <a:chExt cx="4210880" cy="7943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5862" y="3031440"/>
              <a:ext cx="4210880" cy="794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1429" y="749015"/>
            <a:ext cx="12947783" cy="4564849"/>
            <a:chOff x="2971429" y="749015"/>
            <a:chExt cx="12947783" cy="45648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429" y="749015"/>
              <a:ext cx="12947783" cy="45648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0014" y="1230208"/>
            <a:ext cx="10340092" cy="24718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8753" y="2437439"/>
            <a:ext cx="1771148" cy="7113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40062" y="4416034"/>
            <a:ext cx="7243967" cy="11127209"/>
            <a:chOff x="6340062" y="4416034"/>
            <a:chExt cx="7243967" cy="111272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0062" y="4416034"/>
              <a:ext cx="7243967" cy="11127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2852" y="0"/>
            <a:ext cx="4391854" cy="1333871"/>
            <a:chOff x="482852" y="0"/>
            <a:chExt cx="4391854" cy="1333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3075" y="-584851"/>
              <a:ext cx="8783708" cy="26677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852" y="0"/>
              <a:ext cx="4391854" cy="13338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248" y="825947"/>
            <a:ext cx="15687200" cy="35299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1575" y="389892"/>
            <a:ext cx="2552829" cy="924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852" y="9602784"/>
            <a:ext cx="15982011" cy="379778"/>
            <a:chOff x="1151852" y="9602784"/>
            <a:chExt cx="15982011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9602784"/>
              <a:ext cx="379778" cy="379778"/>
              <a:chOff x="1151852" y="9602784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9602784"/>
                <a:ext cx="379778" cy="379778"/>
                <a:chOff x="1151852" y="9602784"/>
                <a:chExt cx="379778" cy="379778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151852" y="9602784"/>
                  <a:ext cx="379778" cy="379778"/>
                  <a:chOff x="1151852" y="9602784"/>
                  <a:chExt cx="379778" cy="379778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151852" y="9602784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1217866" y="9668798"/>
                  <a:ext cx="247749" cy="247749"/>
                  <a:chOff x="1217866" y="9668798"/>
                  <a:chExt cx="247749" cy="247749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217866" y="9668798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1266609" y="9752698"/>
                <a:ext cx="154896" cy="86924"/>
                <a:chOff x="1266609" y="9752698"/>
                <a:chExt cx="154896" cy="86924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66609" y="9752698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6754084" y="9602784"/>
              <a:ext cx="379778" cy="379778"/>
              <a:chOff x="16754084" y="9602784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9602784"/>
                <a:ext cx="379778" cy="379778"/>
                <a:chOff x="16754084" y="9602784"/>
                <a:chExt cx="379778" cy="379778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16754084" y="9602784"/>
                  <a:ext cx="379778" cy="379778"/>
                  <a:chOff x="16754084" y="9602784"/>
                  <a:chExt cx="379778" cy="379778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6754084" y="9602784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6820099" y="9668798"/>
                  <a:ext cx="247749" cy="247749"/>
                  <a:chOff x="16820099" y="9668798"/>
                  <a:chExt cx="247749" cy="247749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6820099" y="9668798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3" name="그룹 1013"/>
              <p:cNvGrpSpPr/>
              <p:nvPr/>
            </p:nvGrpSpPr>
            <p:grpSpPr>
              <a:xfrm>
                <a:off x="16868841" y="9752698"/>
                <a:ext cx="154896" cy="86924"/>
                <a:chOff x="16868841" y="9752698"/>
                <a:chExt cx="154896" cy="8692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6868841" y="9752698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5060210" y="5019649"/>
            <a:ext cx="8529689" cy="1313311"/>
            <a:chOff x="5060210" y="5019649"/>
            <a:chExt cx="8529689" cy="13133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60210" y="5019649"/>
              <a:ext cx="8529689" cy="13133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60210" y="6676894"/>
            <a:ext cx="8529689" cy="1313311"/>
            <a:chOff x="5060210" y="6676894"/>
            <a:chExt cx="8529689" cy="13133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60210" y="6676894"/>
              <a:ext cx="8529689" cy="13133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60210" y="8307346"/>
            <a:ext cx="8529689" cy="1313311"/>
            <a:chOff x="5060210" y="8307346"/>
            <a:chExt cx="8529689" cy="13133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60210" y="8307346"/>
              <a:ext cx="8529689" cy="13133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695815" y="3390592"/>
            <a:ext cx="8894085" cy="1313311"/>
            <a:chOff x="4695815" y="3390592"/>
            <a:chExt cx="8894085" cy="131331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060210" y="3390592"/>
              <a:ext cx="8529689" cy="1313311"/>
              <a:chOff x="5060210" y="3390592"/>
              <a:chExt cx="8529689" cy="131331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060210" y="3390592"/>
                <a:ext cx="8529689" cy="1313311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4871" y="3689224"/>
              <a:ext cx="6266662" cy="695015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4695815" y="3578617"/>
              <a:ext cx="938773" cy="938773"/>
              <a:chOff x="4695815" y="3578617"/>
              <a:chExt cx="938773" cy="93877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695815" y="3578617"/>
                <a:ext cx="938773" cy="938773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34876" y="3652878"/>
              <a:ext cx="792645" cy="78022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94871" y="5329218"/>
            <a:ext cx="6348253" cy="77582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695815" y="5197335"/>
            <a:ext cx="938773" cy="938773"/>
            <a:chOff x="4695815" y="5197335"/>
            <a:chExt cx="938773" cy="93877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95815" y="5197335"/>
              <a:ext cx="938773" cy="93877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26160" y="5271597"/>
            <a:ext cx="876074" cy="77893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94871" y="6992693"/>
            <a:ext cx="5209634" cy="69371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695815" y="6860809"/>
            <a:ext cx="938773" cy="938773"/>
            <a:chOff x="4695815" y="6860809"/>
            <a:chExt cx="938773" cy="93877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5815" y="6860809"/>
              <a:ext cx="938773" cy="93877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26160" y="6935070"/>
            <a:ext cx="876550" cy="77893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94871" y="8629381"/>
            <a:ext cx="5592595" cy="77433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695815" y="8497490"/>
            <a:ext cx="938773" cy="938773"/>
            <a:chOff x="4695815" y="8497490"/>
            <a:chExt cx="938773" cy="93877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95815" y="8497490"/>
              <a:ext cx="938773" cy="93877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26160" y="8571752"/>
            <a:ext cx="890121" cy="7789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8735" y="4606944"/>
            <a:ext cx="1559309" cy="11190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2852" y="0"/>
            <a:ext cx="4391854" cy="1333871"/>
            <a:chOff x="482852" y="0"/>
            <a:chExt cx="4391854" cy="1333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3075" y="-584851"/>
              <a:ext cx="8783708" cy="26677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852" y="0"/>
              <a:ext cx="4391854" cy="13338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1574" y="389893"/>
            <a:ext cx="2575077" cy="92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8035" y="9292827"/>
            <a:ext cx="15982011" cy="379778"/>
            <a:chOff x="1328035" y="9292827"/>
            <a:chExt cx="15982011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28035" y="9292827"/>
              <a:ext cx="379778" cy="379778"/>
              <a:chOff x="1328035" y="9292827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28035" y="9292827"/>
                <a:ext cx="379778" cy="379778"/>
                <a:chOff x="1328035" y="9292827"/>
                <a:chExt cx="379778" cy="379778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328035" y="9292827"/>
                  <a:ext cx="379778" cy="379778"/>
                  <a:chOff x="1328035" y="9292827"/>
                  <a:chExt cx="379778" cy="379778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328035" y="9292827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1394049" y="9358841"/>
                  <a:ext cx="247749" cy="247749"/>
                  <a:chOff x="1394049" y="9358841"/>
                  <a:chExt cx="247749" cy="247749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394049" y="9358841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1442792" y="9442741"/>
                <a:ext cx="154896" cy="86924"/>
                <a:chOff x="1442792" y="9442741"/>
                <a:chExt cx="154896" cy="8692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42792" y="9442741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6930267" y="9292827"/>
              <a:ext cx="379778" cy="379778"/>
              <a:chOff x="16930267" y="9292827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930267" y="9292827"/>
                <a:ext cx="379778" cy="379778"/>
                <a:chOff x="16930267" y="9292827"/>
                <a:chExt cx="379778" cy="379778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16930267" y="9292827"/>
                  <a:ext cx="379778" cy="379778"/>
                  <a:chOff x="16930267" y="9292827"/>
                  <a:chExt cx="379778" cy="379778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6930267" y="9292827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6996282" y="9358841"/>
                  <a:ext cx="247749" cy="247749"/>
                  <a:chOff x="16996282" y="9358841"/>
                  <a:chExt cx="247749" cy="247749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6996282" y="9358841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3" name="그룹 1013"/>
              <p:cNvGrpSpPr/>
              <p:nvPr/>
            </p:nvGrpSpPr>
            <p:grpSpPr>
              <a:xfrm>
                <a:off x="17045024" y="9442741"/>
                <a:ext cx="154896" cy="86924"/>
                <a:chOff x="17045024" y="9442741"/>
                <a:chExt cx="154896" cy="8692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7045024" y="9442741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9702006" y="3211023"/>
            <a:ext cx="6505415" cy="912452"/>
            <a:chOff x="9702006" y="3211023"/>
            <a:chExt cx="6505415" cy="9124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2006" y="3211023"/>
              <a:ext cx="6505415" cy="91245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90288" y="3213678"/>
            <a:ext cx="3879630" cy="93516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509516" y="3153880"/>
            <a:ext cx="1027265" cy="1027265"/>
            <a:chOff x="9509516" y="3153880"/>
            <a:chExt cx="1027265" cy="10272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9516" y="3153880"/>
              <a:ext cx="1027265" cy="102726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47906" y="5317135"/>
            <a:ext cx="4687699" cy="181629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95335" y="4418497"/>
            <a:ext cx="5750469" cy="85386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744856" y="4430071"/>
            <a:ext cx="360978" cy="416225"/>
            <a:chOff x="9744856" y="4430071"/>
            <a:chExt cx="360978" cy="41622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44856" y="4430071"/>
              <a:ext cx="360978" cy="4162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79239" y="3397627"/>
            <a:ext cx="6390935" cy="4479103"/>
            <a:chOff x="1679239" y="3397627"/>
            <a:chExt cx="6390935" cy="447910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516229" y="1261439"/>
              <a:ext cx="12781870" cy="8958206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79239" y="3397627"/>
              <a:ext cx="6390935" cy="44791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09516" y="3153880"/>
            <a:ext cx="1039964" cy="1027265"/>
            <a:chOff x="9509516" y="3153880"/>
            <a:chExt cx="1039964" cy="10272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09516" y="3153880"/>
              <a:ext cx="1039964" cy="1027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0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93918" y="295238"/>
            <a:ext cx="1335182" cy="386573"/>
            <a:chOff x="15493918" y="295238"/>
            <a:chExt cx="1335182" cy="3865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493918" y="295238"/>
              <a:ext cx="582801" cy="386573"/>
              <a:chOff x="15493918" y="295238"/>
              <a:chExt cx="582801" cy="3865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93918" y="295238"/>
                <a:ext cx="582801" cy="3865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246299" y="295238"/>
              <a:ext cx="582801" cy="386573"/>
              <a:chOff x="16246299" y="295238"/>
              <a:chExt cx="582801" cy="3865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246299" y="295238"/>
                <a:ext cx="582801" cy="38657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68545" y="-3791827"/>
              <a:ext cx="34222805" cy="1770161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156" y="633575"/>
              <a:ext cx="17111402" cy="88508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4759" y="3582005"/>
            <a:ext cx="8197573" cy="49317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31764" y="3467720"/>
            <a:ext cx="8667135" cy="49127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6387" y="5308292"/>
            <a:ext cx="7272939" cy="281905"/>
            <a:chOff x="5506387" y="5308292"/>
            <a:chExt cx="7272939" cy="28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506387" y="5308292"/>
              <a:ext cx="7272939" cy="28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05852" y="319897"/>
            <a:ext cx="5470338" cy="1061708"/>
            <a:chOff x="6205852" y="319897"/>
            <a:chExt cx="5470338" cy="1061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5852" y="319897"/>
              <a:ext cx="5470338" cy="10617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97078" y="397387"/>
            <a:ext cx="3293354" cy="9627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2022-08-25T17:01:12Z</dcterms:created>
  <dcterms:modified xsi:type="dcterms:W3CDTF">2022-08-25T17:01:12Z</dcterms:modified>
</cp:coreProperties>
</file>